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986" autoAdjust="0"/>
  </p:normalViewPr>
  <p:slideViewPr>
    <p:cSldViewPr>
      <p:cViewPr varScale="1">
        <p:scale>
          <a:sx n="82" d="100"/>
          <a:sy n="82" d="100"/>
        </p:scale>
        <p:origin x="1474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C8CEAA-D63B-4643-8E50-A33C27E47267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2093EB-DCB4-4F94-B228-9134EB012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41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C8CEAA-D63B-4643-8E50-A33C27E47267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2093EB-DCB4-4F94-B228-9134EB012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450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C8CEAA-D63B-4643-8E50-A33C27E47267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2093EB-DCB4-4F94-B228-9134EB012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637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C8CEAA-D63B-4643-8E50-A33C27E47267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2093EB-DCB4-4F94-B228-9134EB012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35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C8CEAA-D63B-4643-8E50-A33C27E47267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2093EB-DCB4-4F94-B228-9134EB012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37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C8CEAA-D63B-4643-8E50-A33C27E47267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2093EB-DCB4-4F94-B228-9134EB012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941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C8CEAA-D63B-4643-8E50-A33C27E47267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2093EB-DCB4-4F94-B228-9134EB012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39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C8CEAA-D63B-4643-8E50-A33C27E47267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2093EB-DCB4-4F94-B228-9134EB012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68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C8CEAA-D63B-4643-8E50-A33C27E47267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2093EB-DCB4-4F94-B228-9134EB012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14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C8CEAA-D63B-4643-8E50-A33C27E47267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2093EB-DCB4-4F94-B228-9134EB012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058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C8CEAA-D63B-4643-8E50-A33C27E47267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2093EB-DCB4-4F94-B228-9134EB012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68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5835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13" Type="http://schemas.openxmlformats.org/officeDocument/2006/relationships/image" Target="../media/image7.png"/><Relationship Id="rId3" Type="http://schemas.openxmlformats.org/officeDocument/2006/relationships/hyperlink" Target="http://www.ubt.edu.al/" TargetMode="External"/><Relationship Id="rId7" Type="http://schemas.openxmlformats.org/officeDocument/2006/relationships/image" Target="../media/image1.jpe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hyperlink" Target="mailto:magdacara@ubt.edu.al" TargetMode="Externa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cholar.google.com/citations?user=qPw4KhIAAAAJ&amp;hl=en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s://www.researchgate.net/profile/Magdalena-Cara" TargetMode="Externa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hyperlink" Target="https://sites.google.com/a/ubt.edu.al/magdalena-cara" TargetMode="External"/><Relationship Id="rId9" Type="http://schemas.openxmlformats.org/officeDocument/2006/relationships/image" Target="../media/image3.jpeg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64990" y="1778009"/>
            <a:ext cx="24513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person/Group leaders:</a:t>
            </a:r>
            <a:endParaRPr lang="en-US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52636" y="1769077"/>
            <a:ext cx="3408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Prof. Dr. Magdalena CARA, Dr.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Toufic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Elbeaino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" y="2156009"/>
            <a:ext cx="1415772" cy="276999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Affiliation           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45110" y="2156008"/>
            <a:ext cx="5824542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100" dirty="0"/>
              <a:t>Department of </a:t>
            </a:r>
            <a:r>
              <a:rPr lang="en-US" sz="1100" dirty="0" smtClean="0"/>
              <a:t>Plant Protection, </a:t>
            </a:r>
            <a:r>
              <a:rPr lang="en-US" sz="1100" dirty="0"/>
              <a:t>Faculty of </a:t>
            </a:r>
            <a:r>
              <a:rPr lang="en-US" sz="1100" dirty="0" smtClean="0"/>
              <a:t>Agriculture and Environment, Agricultural University </a:t>
            </a:r>
            <a:r>
              <a:rPr lang="en-US" sz="1100" dirty="0"/>
              <a:t>of </a:t>
            </a:r>
            <a:r>
              <a:rPr lang="en-US" sz="1100" dirty="0" smtClean="0"/>
              <a:t>Tirana, Albania, </a:t>
            </a:r>
            <a:r>
              <a:rPr lang="it-IT" sz="1100" dirty="0"/>
              <a:t>Rruga “Paisi Vodica, Kodër-Kamëz, Tiranë</a:t>
            </a:r>
            <a:r>
              <a:rPr lang="it-IT" dirty="0"/>
              <a:t>, </a:t>
            </a:r>
            <a:endParaRPr lang="it-IT" dirty="0" smtClean="0"/>
          </a:p>
          <a:p>
            <a:r>
              <a:rPr lang="en-US" dirty="0" smtClean="0">
                <a:hlinkClick r:id="rId2"/>
              </a:rPr>
              <a:t>magdacara@ubt.edu.al, </a:t>
            </a:r>
            <a:r>
              <a:rPr lang="it-IT" u="sng" dirty="0" smtClean="0">
                <a:hlinkClick r:id="rId3"/>
              </a:rPr>
              <a:t>www.ubt.edu.al</a:t>
            </a:r>
            <a:r>
              <a:rPr lang="it-IT" u="sng" dirty="0" smtClean="0"/>
              <a:t>,, </a:t>
            </a:r>
            <a:r>
              <a:rPr lang="en-US" sz="1000" dirty="0" smtClean="0">
                <a:hlinkClick r:id="rId4"/>
              </a:rPr>
              <a:t>https</a:t>
            </a:r>
            <a:r>
              <a:rPr lang="en-US" sz="1000" dirty="0">
                <a:hlinkClick r:id="rId4"/>
              </a:rPr>
              <a:t>:/sites.google.com/a/ubt.edu.al/</a:t>
            </a:r>
            <a:r>
              <a:rPr lang="en-US" sz="1000" dirty="0" err="1">
                <a:hlinkClick r:id="rId4"/>
              </a:rPr>
              <a:t>magdalena-cara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en-US" dirty="0" smtClean="0"/>
              <a:t>/</a:t>
            </a:r>
            <a:r>
              <a:rPr lang="en-US" sz="1100" dirty="0" smtClean="0"/>
              <a:t> </a:t>
            </a:r>
            <a:endParaRPr lang="en-US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197496" y="4612719"/>
            <a:ext cx="7032566" cy="1535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50" dirty="0" smtClean="0">
                <a:latin typeface="Arial" panose="020B0604020202020204" pitchFamily="34" charset="0"/>
                <a:cs typeface="Arial" panose="020B0604020202020204" pitchFamily="34" charset="0"/>
              </a:rPr>
              <a:t>Nano-phytopathology </a:t>
            </a:r>
            <a:r>
              <a:rPr lang="en-US" sz="1250" dirty="0">
                <a:latin typeface="Arial" panose="020B0604020202020204" pitchFamily="34" charset="0"/>
                <a:cs typeface="Arial" panose="020B0604020202020204" pitchFamily="34" charset="0"/>
              </a:rPr>
              <a:t>for the detection, diagnosis and control of plant diseases and their pathogens at an early stage, due to the protection of crops from epidemic diseases.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50" dirty="0" err="1">
                <a:latin typeface="Arial" panose="020B0604020202020204" pitchFamily="34" charset="0"/>
                <a:cs typeface="Arial" panose="020B0604020202020204" pitchFamily="34" charset="0"/>
              </a:rPr>
              <a:t>Nanoencapsulated</a:t>
            </a:r>
            <a:r>
              <a:rPr lang="en-US" sz="1250" dirty="0">
                <a:latin typeface="Arial" panose="020B0604020202020204" pitchFamily="34" charset="0"/>
                <a:cs typeface="Arial" panose="020B0604020202020204" pitchFamily="34" charset="0"/>
              </a:rPr>
              <a:t> conventional fertilizers, pesticides and herbicides</a:t>
            </a:r>
            <a:r>
              <a:rPr lang="en-US" sz="125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50" dirty="0">
                <a:latin typeface="Arial" panose="020B0604020202020204" pitchFamily="34" charset="0"/>
                <a:cs typeface="Arial" panose="020B0604020202020204" pitchFamily="34" charset="0"/>
              </a:rPr>
              <a:t>Rapid detection of pesticide residue with nanoparticles.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50" dirty="0" smtClean="0">
                <a:latin typeface="Arial" panose="020B0604020202020204" pitchFamily="34" charset="0"/>
                <a:cs typeface="Arial" panose="020B0604020202020204" pitchFamily="34" charset="0"/>
              </a:rPr>
              <a:t>Nanoparticles </a:t>
            </a:r>
            <a:r>
              <a:rPr lang="en-US" sz="1250" dirty="0">
                <a:latin typeface="Arial" panose="020B0604020202020204" pitchFamily="34" charset="0"/>
                <a:cs typeface="Arial" panose="020B0604020202020204" pitchFamily="34" charset="0"/>
              </a:rPr>
              <a:t>in agriculture in seed treatment and as </a:t>
            </a:r>
            <a:r>
              <a:rPr lang="en-US" sz="1250" dirty="0" err="1">
                <a:latin typeface="Arial" panose="020B0604020202020204" pitchFamily="34" charset="0"/>
                <a:cs typeface="Arial" panose="020B0604020202020204" pitchFamily="34" charset="0"/>
              </a:rPr>
              <a:t>biopesticide</a:t>
            </a:r>
            <a:r>
              <a:rPr lang="en-US" sz="1250" dirty="0">
                <a:latin typeface="Arial" panose="020B0604020202020204" pitchFamily="34" charset="0"/>
                <a:cs typeface="Arial" panose="020B0604020202020204" pitchFamily="34" charset="0"/>
              </a:rPr>
              <a:t>. 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581552" y="3805881"/>
            <a:ext cx="56833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https://www.researchgate.net/profile/Magdalena-Cara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67172" y="3485400"/>
            <a:ext cx="49860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scholar.google.com/citations?user=qPw4KhIAAAAJ&amp;hl=en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200" y="3471341"/>
            <a:ext cx="1418978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Google </a:t>
            </a:r>
            <a:r>
              <a:rPr lang="en-US" dirty="0" smtClean="0"/>
              <a:t>Schola</a:t>
            </a:r>
            <a:r>
              <a:rPr lang="en-US" dirty="0"/>
              <a:t>r</a:t>
            </a: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6200" y="3809142"/>
            <a:ext cx="1431802" cy="276999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Research </a:t>
            </a:r>
            <a:r>
              <a:rPr lang="en-US" dirty="0" smtClean="0"/>
              <a:t>Gate    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6200" y="2482300"/>
            <a:ext cx="1418978" cy="276999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Mail </a:t>
            </a:r>
            <a:r>
              <a:rPr lang="en-US" dirty="0" smtClean="0"/>
              <a:t>address       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23313" y="4295001"/>
            <a:ext cx="1398140" cy="276999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Research </a:t>
            </a:r>
            <a:r>
              <a:rPr lang="en-US" dirty="0" smtClean="0"/>
              <a:t>lines   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6200" y="2817145"/>
            <a:ext cx="1418978" cy="276999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Email/website     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83723" y="1248850"/>
            <a:ext cx="6706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NANOTECHNOLOGY METHODS FOR AGRICULTURE RELATED DIAGNOSTIC</a:t>
            </a:r>
            <a:endParaRPr lang="en-US" sz="1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545570" y="2860349"/>
            <a:ext cx="5999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Prof. Dr. Magdalena Cara,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Dr.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Toufic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Elbeaino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PhD.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Orges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Cara, Dr.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Bekri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Xhemali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Dr.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Valdete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Sefa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PhD.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Amedeo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Kola, Dr. Francesca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Garganese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MSc.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Klevis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Hoxhallari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Prof.Dr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t>Jordan </a:t>
            </a:r>
            <a:r>
              <a:rPr 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t>Merkuri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3003" y="3145215"/>
            <a:ext cx="1415772" cy="276999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Group Members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91971" y="2156008"/>
            <a:ext cx="5877681" cy="19301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83002" y="4240154"/>
            <a:ext cx="7286650" cy="24317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 descr="UBT – Universiteti Bujqësor i Tiranës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516" y="98645"/>
            <a:ext cx="990600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Picture 36" descr="C:\_______Dokumenta te PC\Projekte 2020\_24_MAGDA PERSONALE\Foto magda\MAGDA FOTO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582" y="907105"/>
            <a:ext cx="1016000" cy="1118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Picture 37" descr="C:\Users\DELL\Downloads\WhatsApp Image 2021-07-17 at 12.28.59 PM (2).jpe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9"/>
          <a:stretch/>
        </p:blipFill>
        <p:spPr bwMode="auto">
          <a:xfrm>
            <a:off x="7865883" y="3297555"/>
            <a:ext cx="1052195" cy="12744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80977" y="4611697"/>
            <a:ext cx="1524387" cy="9741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32192" y="2067093"/>
            <a:ext cx="1119576" cy="1119576"/>
          </a:xfrm>
          <a:prstGeom prst="rect">
            <a:avLst/>
          </a:prstGeom>
        </p:spPr>
      </p:pic>
      <p:pic>
        <p:nvPicPr>
          <p:cNvPr id="41" name="object 8"/>
          <p:cNvPicPr/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9444" y="144277"/>
            <a:ext cx="1032756" cy="9875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10615" y="5812526"/>
            <a:ext cx="1397211" cy="1033665"/>
          </a:xfrm>
          <a:prstGeom prst="rect">
            <a:avLst/>
          </a:prstGeom>
        </p:spPr>
      </p:pic>
      <p:pic>
        <p:nvPicPr>
          <p:cNvPr id="35" name="Picture 2" descr="Home - Aka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43" y="115968"/>
            <a:ext cx="959921" cy="99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" descr="C:\Users\FUJITSU\Desktop\Nanoalb\nanoBalkan_logo_pa_sfond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240" y="153743"/>
            <a:ext cx="1258459" cy="92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772488" y="120506"/>
            <a:ext cx="2117598" cy="7047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752976" y="98645"/>
            <a:ext cx="922101" cy="91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25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175</Words>
  <Application>Microsoft Office PowerPoint</Application>
  <PresentationFormat>On-screen Show (4:3)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FUJITSU</dc:creator>
  <cp:lastModifiedBy>Magda</cp:lastModifiedBy>
  <cp:revision>54</cp:revision>
  <dcterms:created xsi:type="dcterms:W3CDTF">2020-02-03T15:07:38Z</dcterms:created>
  <dcterms:modified xsi:type="dcterms:W3CDTF">2025-03-05T11:40:59Z</dcterms:modified>
</cp:coreProperties>
</file>