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86" autoAdjust="0"/>
  </p:normalViewPr>
  <p:slideViewPr>
    <p:cSldViewPr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41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5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3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41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6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14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5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C8CEAA-D63B-4643-8E50-A33C27E4726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2093EB-DCB4-4F94-B228-9134EB012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8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83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hyperlink" Target="https://www.researchgate.net/profile/Majlinda_Vasjari" TargetMode="Externa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ites.google.com/a/fshn.edu.al/departamenti-i-kimisee/personelli/profdr-Majlinda" TargetMode="External"/><Relationship Id="rId11" Type="http://schemas.openxmlformats.org/officeDocument/2006/relationships/image" Target="../media/image6.png"/><Relationship Id="rId5" Type="http://schemas.openxmlformats.org/officeDocument/2006/relationships/hyperlink" Target="mailto:Majlinda.vasjari@fshn.edu.al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hyperlink" Target="https://scholar.google.com/citations?hl=en&amp;user=q6HWFx4AAAAJ" TargetMode="Externa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6200"/>
            <a:ext cx="981372" cy="98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5400" y="1767343"/>
            <a:ext cx="2366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person/Group leader: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52636" y="1769077"/>
            <a:ext cx="1862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Prof. Dr. Majlinda Vasjari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" y="2156009"/>
            <a:ext cx="1415772" cy="27699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          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5110" y="2156008"/>
            <a:ext cx="5824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Department of Chemistry, Faculty of Natural Sciences, University of Tirana, Albania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7496" y="4612719"/>
            <a:ext cx="703256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Affinity sensors based on nano- Au film for Hg vapor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Sensors based on surface modifications of GC electrode for HMs determinations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Composite sensors based on CNT modification for antibiotic determinations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Screen-printed electrodes for determination of amino acids, histamine and heavy metals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Development of enzymatic biosensors based on crude tissue of plants and Au NP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Membrane modified potentiometric sensor for determination of anions in environmental samples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Imunosensor</a:t>
            </a:r>
            <a:r>
              <a:rPr lang="en-US" sz="12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for ferritin in blood serum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Aptasensors</a:t>
            </a:r>
            <a:r>
              <a:rPr lang="en-US" sz="12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development for antibiotics determination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/>
              <a:t>Application of printing technologies for </a:t>
            </a:r>
            <a:r>
              <a:rPr lang="en-GB" sz="1400" dirty="0" err="1"/>
              <a:t>nanosensors</a:t>
            </a:r>
            <a:r>
              <a:rPr lang="en-GB" sz="1400" dirty="0"/>
              <a:t> (laser printing, screen printing &amp;inject printing)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ln w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ln w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b="1" dirty="0">
              <a:ln w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81552" y="3805881"/>
            <a:ext cx="56833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https://www.researchgate.net/profile/Majlinda_Vasjari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67172" y="3485400"/>
            <a:ext cx="49860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https://scholar.google.com/citations?hl=en&amp;user=q6HWFx4AAAAJ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" y="3471341"/>
            <a:ext cx="1418978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Google Scholar 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200" y="3809142"/>
            <a:ext cx="1431802" cy="27699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Research Gate   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200" y="2482300"/>
            <a:ext cx="1418978" cy="27699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Mail address     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39902" y="2466821"/>
            <a:ext cx="45758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Office 308, building A,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blv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Zogu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I, No. 25/1, 1001 Tirana, Albania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3313" y="4295001"/>
            <a:ext cx="1398140" cy="27699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Research lines 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200" y="2817145"/>
            <a:ext cx="1418978" cy="27699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Email/website   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67172" y="2715631"/>
            <a:ext cx="2244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majlinda.vasjari@fshn.edu.al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90601" y="1287717"/>
            <a:ext cx="6665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SENSORS AND BIOSENSORS USING NANOMATERIALS</a:t>
            </a:r>
            <a:endParaRPr lang="ca-ES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44543" y="3152001"/>
            <a:ext cx="57711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Prof. Dr. Majlinda Vasjari; Dr.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Nevila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Broli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Sadik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Cenolli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Lueda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Kulla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Ana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Ameda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3003" y="3145215"/>
            <a:ext cx="1415772" cy="27699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Group Members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91971" y="2156008"/>
            <a:ext cx="5877681" cy="19301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83002" y="4240154"/>
            <a:ext cx="7286650" cy="24317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1570220" y="2947984"/>
            <a:ext cx="5706062" cy="25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https://sites.google.com/a/fshn.edu.al/departamenti-i-kimisee/personelli/profdr-Majlinda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-Vasjari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4449" y="2566716"/>
            <a:ext cx="705297" cy="15962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4448" y="2687056"/>
            <a:ext cx="508821" cy="12291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106" y="1136101"/>
            <a:ext cx="1123665" cy="137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Home - Akad">
            <a:extLst>
              <a:ext uri="{FF2B5EF4-FFF2-40B4-BE49-F238E27FC236}">
                <a16:creationId xmlns:a16="http://schemas.microsoft.com/office/drawing/2014/main" id="{2D723FB7-DC00-1F4C-B56A-BFBF5C1E8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25" y="76200"/>
            <a:ext cx="959921" cy="99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16FDD7-E116-5CE7-016A-E962D65A51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57285" y="208201"/>
            <a:ext cx="1255885" cy="9205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9E786D-27F3-1578-62EB-2234EEC0A0C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49587" y="5841721"/>
            <a:ext cx="627613" cy="9130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197AA35-9DD1-CAB6-60CA-2A2381C59DA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4444" y="5151294"/>
            <a:ext cx="1114052" cy="6094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1092B22-DD45-9723-3CD9-83EC48A242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41654" y="5967071"/>
            <a:ext cx="704850" cy="7048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2AAE3CE-36D0-63A9-1B7F-224D792B894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82626" y="4122487"/>
            <a:ext cx="1499746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55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244</Words>
  <Application>Microsoft Office PowerPoint</Application>
  <PresentationFormat>On-screen Show (4:3)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FUJITSU</dc:creator>
  <cp:lastModifiedBy>majlinda.vasjari</cp:lastModifiedBy>
  <cp:revision>41</cp:revision>
  <dcterms:created xsi:type="dcterms:W3CDTF">2020-02-03T15:07:38Z</dcterms:created>
  <dcterms:modified xsi:type="dcterms:W3CDTF">2025-03-11T09:12:50Z</dcterms:modified>
</cp:coreProperties>
</file>