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 autoAdjust="0"/>
  </p:normalViewPr>
  <p:slideViewPr>
    <p:cSldViewPr>
      <p:cViewPr varScale="1">
        <p:scale>
          <a:sx n="126" d="100"/>
          <a:sy n="126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767343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5816" y="1760020"/>
            <a:ext cx="2125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Asoc. Dr. Kreshnik Hoti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110" y="2156008"/>
            <a:ext cx="519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Division of Pharmacy, Faculty of Medicine, University of </a:t>
            </a:r>
            <a:r>
              <a:rPr lang="en-US" dirty="0" err="1"/>
              <a:t>Prishtina</a:t>
            </a:r>
            <a:r>
              <a:rPr lang="en-US" dirty="0"/>
              <a:t>, Kosovo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802" y="4687000"/>
            <a:ext cx="7032566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Digital solutions solving health related challenges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mHealth applications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 in health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Pain assessment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Medication administration and safety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Pharmacy practice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1552" y="3805881"/>
            <a:ext cx="568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www.researchgate.net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/profile/Kreshnik-Hoti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7367" y="3548794"/>
            <a:ext cx="498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scholar.google.com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citations?user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=C1hMK2oAAAAJ&amp;hl=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471341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Scholar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3809142"/>
            <a:ext cx="143180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Gate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" y="2482300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address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39902" y="2466821"/>
            <a:ext cx="4593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Rr. </a:t>
            </a:r>
            <a:r>
              <a:rPr lang="en-US" sz="1200" dirty="0" err="1"/>
              <a:t>Bulevardi</a:t>
            </a:r>
            <a:r>
              <a:rPr lang="en-US" sz="1200" dirty="0"/>
              <a:t> i </a:t>
            </a:r>
            <a:r>
              <a:rPr lang="en-US" sz="1200" dirty="0" err="1"/>
              <a:t>Dëshmorëve</a:t>
            </a:r>
            <a:r>
              <a:rPr lang="en-US" sz="1200" dirty="0"/>
              <a:t>, p.n. 10 000 Prishtinë, Republika e Kosovës.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lines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81714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Email/website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7172" y="2715631"/>
            <a:ext cx="1881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kreshnik.hoti@uni-pr.edu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4230" y="1338846"/>
            <a:ext cx="649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SOLUTIONS IN HEALTH &amp; THERAPEUTICS GROUP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5992" y="3069151"/>
            <a:ext cx="587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Asoc. Dr. Kreshnik Hoti, Dr Valdet Uka, Dr Dardan Hetemi,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Hyllore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Imeri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Ph Denis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Lekë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Kryeziu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03" y="3145215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1" y="2156008"/>
            <a:ext cx="5877681" cy="193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B9B78B02-9972-984E-9A96-E935294D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01" y="180642"/>
            <a:ext cx="804486" cy="8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5375D5-113F-D648-83CA-AA33D350E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52" y="1146145"/>
            <a:ext cx="1236187" cy="12922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83706A-C26A-6145-A2C2-D6F7FE34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53393"/>
            <a:ext cx="1678644" cy="1221761"/>
          </a:xfrm>
          <a:prstGeom prst="rect">
            <a:avLst/>
          </a:prstGeom>
        </p:spPr>
      </p:pic>
      <p:pic>
        <p:nvPicPr>
          <p:cNvPr id="37" name="Picture 8" descr="Resultado de imagen de akademia e shkencave e shqipërisë and logo">
            <a:extLst>
              <a:ext uri="{FF2B5EF4-FFF2-40B4-BE49-F238E27FC236}">
                <a16:creationId xmlns:a16="http://schemas.microsoft.com/office/drawing/2014/main" id="{13D2BA16-29DF-F740-9651-0413DF99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2" y="76200"/>
            <a:ext cx="1011700" cy="10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149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kreshnik hoti</cp:lastModifiedBy>
  <cp:revision>45</cp:revision>
  <dcterms:created xsi:type="dcterms:W3CDTF">2020-02-03T15:07:38Z</dcterms:created>
  <dcterms:modified xsi:type="dcterms:W3CDTF">2021-07-22T21:47:50Z</dcterms:modified>
</cp:coreProperties>
</file>