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86" autoAdjust="0"/>
  </p:normalViewPr>
  <p:slideViewPr>
    <p:cSldViewPr>
      <p:cViewPr>
        <p:scale>
          <a:sx n="118" d="100"/>
          <a:sy n="118" d="100"/>
        </p:scale>
        <p:origin x="-10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31-May-22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41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31-May-22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5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31-May-22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3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31-May-22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31-May-22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31-May-22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31-May-22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31-May-22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6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31-May-22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1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31-May-22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5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31-May-22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8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83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k.shpati@albanianuniveristy.edu.a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1767343"/>
            <a:ext cx="2366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person/Group leader: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28836" y="1769077"/>
            <a:ext cx="1427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Dr.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Kleva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SHPATI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" y="2156009"/>
            <a:ext cx="1415772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          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5110" y="2156008"/>
            <a:ext cx="5801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Department of Pharmacy, Faculty of Medical Science , Albanian University, Albania</a:t>
            </a:r>
          </a:p>
          <a:p>
            <a:r>
              <a:rPr lang="en-US" dirty="0"/>
              <a:t>University of Medicine , Faculty of Medicine, Tirana </a:t>
            </a:r>
            <a:r>
              <a:rPr lang="en-US" dirty="0" smtClean="0"/>
              <a:t>Albania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7496" y="4612719"/>
            <a:ext cx="70325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Pharmaceuticals and Drug Delivery System  for optimizing therapy expert evaluations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Dendric platform for cytostatic experts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Encapsulations of phytocompounds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Harmonization of legislation through science requirements, drug evaluation.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Drug delivery system experts.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Drug master files evaluation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Researches in applied bioavailability, bioequivalence study (in vitro)</a:t>
            </a:r>
          </a:p>
          <a:p>
            <a:pPr algn="just"/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457" y="2566978"/>
            <a:ext cx="1447267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Mail address    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45109" y="2566978"/>
            <a:ext cx="5641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Rruga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Kajo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Karafili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Nr 23 , 1001 Tirana, Albania,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Rruga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Dibres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Tirana-Albania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3313" y="4295001"/>
            <a:ext cx="1398140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Research lines 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457" y="2905915"/>
            <a:ext cx="1447267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Email/website   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85583" y="2909304"/>
            <a:ext cx="258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k.shpati@albanianuniveristy.edu.al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1258" y="1343590"/>
            <a:ext cx="7567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NANOTECHNOLOGY IN PHARMACEUTICALS AND MEDICINE - APPLICATIONS GROUP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2684"/>
          <a:stretch/>
        </p:blipFill>
        <p:spPr>
          <a:xfrm>
            <a:off x="3657600" y="121830"/>
            <a:ext cx="1678644" cy="1066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512724" y="3275868"/>
            <a:ext cx="5856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Kleva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Shpati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Delina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Xhafaj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Assoc.Prof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 Edi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Grabocka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Assoc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Dr. Nard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Deda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Assoc. Prof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Entela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Haloci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Albana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Halili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 Assoc. Prof.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Dr. Aida </a:t>
            </a: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Dama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003" y="3396800"/>
            <a:ext cx="1408970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Group Members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91972" y="2156008"/>
            <a:ext cx="5855048" cy="17661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83002" y="4240154"/>
            <a:ext cx="7286650" cy="24317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1570220" y="2947984"/>
            <a:ext cx="5706062" cy="25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 descr="A person wearing a white shirt and smiling at the camera&#10;&#10;Description automatically generated">
            <a:extLst>
              <a:ext uri="{FF2B5EF4-FFF2-40B4-BE49-F238E27FC236}">
                <a16:creationId xmlns="" xmlns:a16="http://schemas.microsoft.com/office/drawing/2014/main" id="{1D999D3C-770E-4EC7-9EAA-A88A46E06F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44" y="2155674"/>
            <a:ext cx="1516962" cy="1607849"/>
          </a:xfrm>
          <a:prstGeom prst="rect">
            <a:avLst/>
          </a:prstGeom>
        </p:spPr>
      </p:pic>
      <p:pic>
        <p:nvPicPr>
          <p:cNvPr id="20" name="Picture 8" descr="Resultado de imagen de akademia e shkencave e shqipërisë and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76200"/>
            <a:ext cx="1012825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561" y="121829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255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163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FUJITSU</dc:creator>
  <cp:lastModifiedBy>FUJITSU</cp:lastModifiedBy>
  <cp:revision>43</cp:revision>
  <dcterms:created xsi:type="dcterms:W3CDTF">2020-02-03T15:07:38Z</dcterms:created>
  <dcterms:modified xsi:type="dcterms:W3CDTF">2022-05-31T08:07:16Z</dcterms:modified>
</cp:coreProperties>
</file>