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86" autoAdjust="0"/>
  </p:normalViewPr>
  <p:slideViewPr>
    <p:cSldViewPr>
      <p:cViewPr varScale="1">
        <p:scale>
          <a:sx n="110" d="100"/>
          <a:sy n="110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26-Feb-25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4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26-Feb-25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5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26-Feb-25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3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26-Feb-25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26-Feb-25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26-Feb-25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94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26-Feb-25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26-Feb-25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6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26-Feb-25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1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26-Feb-25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5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26-Feb-25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8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83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7.png"/><Relationship Id="rId3" Type="http://schemas.openxmlformats.org/officeDocument/2006/relationships/hyperlink" Target="https://www.researchgate.net/profile/Kledi_Xhaxhiu" TargetMode="External"/><Relationship Id="rId7" Type="http://schemas.openxmlformats.org/officeDocument/2006/relationships/image" Target="../media/image2.png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kledi.xhaxhiu@unitir.edu.al" TargetMode="External"/><Relationship Id="rId11" Type="http://schemas.openxmlformats.org/officeDocument/2006/relationships/hyperlink" Target="https://sites.google.com/a/fshn.edu.al/departamenti-i-kimisee/personelli/profdr-Kledi-Xhaxhiu" TargetMode="External"/><Relationship Id="rId5" Type="http://schemas.openxmlformats.org/officeDocument/2006/relationships/hyperlink" Target="mailto:kledi.xhaxhiu@fshn.edu.al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scholar.google.com/citations?user=J4fDUaIAAAAJ&amp;hl=en" TargetMode="External"/><Relationship Id="rId9" Type="http://schemas.openxmlformats.org/officeDocument/2006/relationships/image" Target="../media/image4.png"/><Relationship Id="rId1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76200"/>
            <a:ext cx="981372" cy="98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95400" y="1767343"/>
            <a:ext cx="23663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person/Group leader:</a:t>
            </a:r>
            <a:endParaRPr lang="en-US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52636" y="1769077"/>
            <a:ext cx="24247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Prof. Dr.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 nat.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Kledi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XHAXHIU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" y="2156009"/>
            <a:ext cx="141577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           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45110" y="2156008"/>
            <a:ext cx="58245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Department of Chemistry, Faculty of Natural Sciences, University of </a:t>
            </a:r>
            <a:r>
              <a:rPr lang="en-US" dirty="0" smtClean="0"/>
              <a:t>Tirana, Albania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97496" y="4612719"/>
            <a:ext cx="703256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Syntheses and characterization of solid state </a:t>
            </a:r>
            <a:r>
              <a:rPr lang="en-US" sz="12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nano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/micro sensors for various applications (gas, light), </a:t>
            </a:r>
            <a:r>
              <a:rPr lang="en-US" sz="12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thermoelectrics</a:t>
            </a:r>
            <a:r>
              <a:rPr lang="en-US" sz="12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 photovoltaics, composite materials and conductive polymers for optoelectronics.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Unmodified and modified 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CPE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and SPE 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electroactive bio-organics.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C-dots and magnetic particle syntheses and characterizations for various biological applications.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5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atural, synthetic and chemically modified layered materials (clays, </a:t>
            </a:r>
            <a:r>
              <a:rPr lang="en-US" sz="12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birnessites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buserites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todorokites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) for environmental applications.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5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ub- and supercritical fluids of plants and fruits, characterization of the extract properties</a:t>
            </a:r>
            <a:r>
              <a:rPr lang="en-US" sz="12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 smtClean="0">
                <a:latin typeface="Arial" panose="020B0604020202020204" pitchFamily="34" charset="0"/>
                <a:cs typeface="Arial" panose="020B0604020202020204" pitchFamily="34" charset="0"/>
              </a:rPr>
              <a:t>   Consolidation/strengthening of solid building materials with inorganic/organic coatings.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81552" y="3805881"/>
            <a:ext cx="56833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https://www.researchgate.net/profile/Kledi_Xhaxhiu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67172" y="3581400"/>
            <a:ext cx="498602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https://scholar.google.com/citations?user=J4fDUaIAAAAJ&amp;hl=en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200" y="3471341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Google </a:t>
            </a:r>
            <a:r>
              <a:rPr lang="en-US" dirty="0" smtClean="0"/>
              <a:t>Schola</a:t>
            </a:r>
            <a:r>
              <a:rPr lang="en-US" dirty="0"/>
              <a:t>r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6200" y="3809142"/>
            <a:ext cx="143180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Research </a:t>
            </a:r>
            <a:r>
              <a:rPr lang="en-US" dirty="0" smtClean="0"/>
              <a:t>Gate    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6200" y="2482300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Mail </a:t>
            </a:r>
            <a:r>
              <a:rPr lang="en-US" dirty="0" smtClean="0"/>
              <a:t>address       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539902" y="2466821"/>
            <a:ext cx="45758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Office 330, building A,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blv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Zogu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I, No. 25/1, 1001 Tirana, Albania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3313" y="4295001"/>
            <a:ext cx="1398140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Research </a:t>
            </a:r>
            <a:r>
              <a:rPr lang="en-US" dirty="0" smtClean="0"/>
              <a:t>lines   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6200" y="2817145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Email/website     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67172" y="2715631"/>
            <a:ext cx="39480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kledi.xhaxhiu@fshn.edu.al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kledi.xhaxhiu@unitir.edu.al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35479" y="1219200"/>
            <a:ext cx="7449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NANO, MICRO MATERIALS AND SENSORS FOR TECHNICAL AND ENVIRONMENTAL </a:t>
            </a:r>
          </a:p>
          <a:p>
            <a:r>
              <a:rPr lang="en-US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APPLICATIONS GROUP</a:t>
            </a:r>
            <a:endParaRPr lang="en-US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3" t="3634" r="70123" b="67651"/>
          <a:stretch/>
        </p:blipFill>
        <p:spPr bwMode="auto">
          <a:xfrm>
            <a:off x="7541912" y="3724575"/>
            <a:ext cx="1373488" cy="10760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8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51" t="21149" r="10668" b="26069"/>
          <a:stretch/>
        </p:blipFill>
        <p:spPr bwMode="auto">
          <a:xfrm>
            <a:off x="7656399" y="2514600"/>
            <a:ext cx="1182801" cy="101904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1912" y="4955219"/>
            <a:ext cx="1373488" cy="11407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797" y="6172200"/>
            <a:ext cx="1728198" cy="6343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Box 45"/>
          <p:cNvSpPr txBox="1"/>
          <p:nvPr/>
        </p:nvSpPr>
        <p:spPr>
          <a:xfrm>
            <a:off x="1544542" y="3152001"/>
            <a:ext cx="5685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Prof. Dr.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nat.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Kledi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Xhaxhiu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MSc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Nensi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Isak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 MSc.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Muhamed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Farruku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BSc. Tomas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Shyta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3003" y="3145215"/>
            <a:ext cx="141577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Group Members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91971" y="2156008"/>
            <a:ext cx="5877681" cy="19301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83002" y="4240154"/>
            <a:ext cx="7286650" cy="24317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1570220" y="2947984"/>
            <a:ext cx="5706062" cy="25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https://sites.google.com/a/fshn.edu.al/departamenti-i-kimisee/personelli/profdr-Kledi-Xhaxhiu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ome - Akad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25" y="76200"/>
            <a:ext cx="959921" cy="99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FUJITSU\Desktop\Nanoalb\nanoBalkan_logo_pa_sfond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084" y="134650"/>
            <a:ext cx="1258459" cy="92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Përshkrimi i fotografisë nuk është i disponueshëm.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295400"/>
            <a:ext cx="1079404" cy="108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25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204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FUJITSU</dc:creator>
  <cp:lastModifiedBy>FUJITSU</cp:lastModifiedBy>
  <cp:revision>39</cp:revision>
  <dcterms:created xsi:type="dcterms:W3CDTF">2020-02-03T15:07:38Z</dcterms:created>
  <dcterms:modified xsi:type="dcterms:W3CDTF">2025-02-26T13:55:31Z</dcterms:modified>
</cp:coreProperties>
</file>