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86" autoAdjust="0"/>
  </p:normalViewPr>
  <p:slideViewPr>
    <p:cSldViewPr>
      <p:cViewPr>
        <p:scale>
          <a:sx n="74" d="100"/>
          <a:sy n="74" d="100"/>
        </p:scale>
        <p:origin x="-126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5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3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4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6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1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5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8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3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tspahiu@fim.edu.al" TargetMode="External"/><Relationship Id="rId13" Type="http://schemas.openxmlformats.org/officeDocument/2006/relationships/image" Target="../media/image4.emf"/><Relationship Id="rId3" Type="http://schemas.openxmlformats.org/officeDocument/2006/relationships/hyperlink" Target="https://www.researchgate.net/profile/Ilda_Kazani" TargetMode="External"/><Relationship Id="rId7" Type="http://schemas.openxmlformats.org/officeDocument/2006/relationships/hyperlink" Target="mailto:mhylli@fim.edu.al" TargetMode="External"/><Relationship Id="rId12" Type="http://schemas.openxmlformats.org/officeDocument/2006/relationships/image" Target="../media/image3.jpeg"/><Relationship Id="rId2" Type="http://schemas.openxmlformats.org/officeDocument/2006/relationships/image" Target="../media/image1.pn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kazani@fim.edu.al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scholar.google.com/citations?hl=en&amp;user=V6D6sKMAAAAJ" TargetMode="External"/><Relationship Id="rId15" Type="http://schemas.openxmlformats.org/officeDocument/2006/relationships/image" Target="../media/image6.jpeg"/><Relationship Id="rId10" Type="http://schemas.openxmlformats.org/officeDocument/2006/relationships/hyperlink" Target="http://www.upt-tekstilmoda.org/" TargetMode="External"/><Relationship Id="rId4" Type="http://schemas.openxmlformats.org/officeDocument/2006/relationships/hyperlink" Target="http://www.akad.gov.al/ash/akademia-e-te-rinjve/anetaret" TargetMode="External"/><Relationship Id="rId9" Type="http://schemas.openxmlformats.org/officeDocument/2006/relationships/hyperlink" Target="mailto:gguxho@fim.edu.al" TargetMode="Externa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Resultado de imagen de akademia e shkencave e shqipërisë and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914400" cy="914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95400" y="1865784"/>
            <a:ext cx="1407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person:</a:t>
            </a:r>
            <a:endParaRPr lang="en-US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0" y="1867518"/>
            <a:ext cx="2192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Prof. Assoc. PhD.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Ilda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Kazani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2254450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         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7800" y="2254449"/>
            <a:ext cx="5711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Department of </a:t>
            </a:r>
            <a:r>
              <a:rPr lang="en-US" dirty="0" smtClean="0"/>
              <a:t>Textile &amp; Fashion, </a:t>
            </a:r>
            <a:r>
              <a:rPr lang="en-US" dirty="0"/>
              <a:t>Faculty of </a:t>
            </a:r>
            <a:r>
              <a:rPr lang="en-US" dirty="0" smtClean="0"/>
              <a:t>Mechanical Engineering, Polytechnic </a:t>
            </a:r>
          </a:p>
          <a:p>
            <a:r>
              <a:rPr lang="en-US" dirty="0" smtClean="0"/>
              <a:t>University </a:t>
            </a:r>
            <a:r>
              <a:rPr lang="en-US" dirty="0"/>
              <a:t>of </a:t>
            </a:r>
            <a:r>
              <a:rPr lang="en-US" dirty="0" smtClean="0"/>
              <a:t>Tirana, Albania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096" y="4876800"/>
            <a:ext cx="856550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Textiles sensors through screen printing with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nanoconductive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inks </a:t>
            </a:r>
            <a:r>
              <a:rPr lang="en-GB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for health </a:t>
            </a:r>
          </a:p>
          <a:p>
            <a:pPr algn="just">
              <a:lnSpc>
                <a:spcPct val="150000"/>
              </a:lnSpc>
            </a:pPr>
            <a:r>
              <a:rPr lang="en-GB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care applications.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GB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Needleless 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Electrospinning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of PAN Fibers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E-fiber 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electrospinning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1500" smtClean="0">
                <a:latin typeface="Arial" panose="020B0604020202020204" pitchFamily="34" charset="0"/>
                <a:cs typeface="Arial" panose="020B0604020202020204" pitchFamily="34" charset="0"/>
              </a:rPr>
              <a:t>recycle Polyethylene 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Terephthalate (PET).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Electroconductive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leather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47800" y="3944779"/>
            <a:ext cx="6096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hlinkClick r:id="rId3"/>
              </a:rPr>
              <a:t>https://www.researchgate.net/profile/Ilda_Kazani</a:t>
            </a:r>
            <a:r>
              <a:rPr lang="en-US" sz="1000" dirty="0" smtClean="0"/>
              <a:t>; </a:t>
            </a:r>
            <a:r>
              <a:rPr lang="en-US" sz="1000" dirty="0" smtClean="0">
                <a:hlinkClick r:id="rId4"/>
              </a:rPr>
              <a:t>http://www.akad.gov.al/ash/akademia-e-te-rinjve/anetaret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47800" y="3586020"/>
            <a:ext cx="78054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5"/>
              </a:rPr>
              <a:t>https://scholar.google.com/citations?hl=en&amp;user=V6D6sKMAAAAJ</a:t>
            </a:r>
            <a:r>
              <a:rPr lang="en-US" sz="1200" dirty="0" smtClean="0"/>
              <a:t>,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" y="3569782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Google </a:t>
            </a:r>
            <a:r>
              <a:rPr lang="en-US" dirty="0" smtClean="0"/>
              <a:t>Schola</a:t>
            </a:r>
            <a:r>
              <a:rPr lang="en-US" dirty="0"/>
              <a:t>r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" y="3907583"/>
            <a:ext cx="143180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</a:t>
            </a:r>
            <a:r>
              <a:rPr lang="en-US" dirty="0" smtClean="0"/>
              <a:t>Gate   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" y="2580741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Mail </a:t>
            </a:r>
            <a:r>
              <a:rPr lang="en-US" dirty="0" smtClean="0"/>
              <a:t>address       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447800" y="2618601"/>
            <a:ext cx="3457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Sheshi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Nënë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Tereza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Nr. 1, 1000 Tirana, Albania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313" y="4393442"/>
            <a:ext cx="1398140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</a:t>
            </a:r>
            <a:r>
              <a:rPr lang="en-US" dirty="0" smtClean="0"/>
              <a:t>lines  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6200" y="2915586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Email/website    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447800" y="2845713"/>
            <a:ext cx="48365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j-lt"/>
                <a:cs typeface="Arial" panose="020B0604020202020204" pitchFamily="34" charset="0"/>
                <a:hlinkClick r:id="rId6"/>
              </a:rPr>
              <a:t>ikazani@fim.edu.al</a:t>
            </a:r>
            <a:r>
              <a:rPr lang="en-US" sz="11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1100" dirty="0" smtClean="0">
                <a:latin typeface="+mj-lt"/>
                <a:hlinkClick r:id="rId7"/>
              </a:rPr>
              <a:t>mhylli@fim.edu.al</a:t>
            </a:r>
            <a:r>
              <a:rPr lang="en-US" sz="1100" dirty="0" smtClean="0">
                <a:latin typeface="+mj-lt"/>
              </a:rPr>
              <a:t>  </a:t>
            </a:r>
            <a:r>
              <a:rPr lang="en-US" sz="1100" dirty="0" smtClean="0">
                <a:latin typeface="+mj-lt"/>
                <a:hlinkClick r:id="rId8"/>
              </a:rPr>
              <a:t>tspahiu@fim.edu.al</a:t>
            </a:r>
            <a:r>
              <a:rPr lang="en-US" sz="1100" dirty="0" smtClean="0">
                <a:latin typeface="+mj-lt"/>
              </a:rPr>
              <a:t>, </a:t>
            </a:r>
            <a:r>
              <a:rPr lang="en-US" sz="1100" dirty="0" smtClean="0">
                <a:latin typeface="+mj-lt"/>
                <a:hlinkClick r:id="rId9"/>
              </a:rPr>
              <a:t>gguxho@fim.edu.al</a:t>
            </a:r>
            <a:r>
              <a:rPr lang="en-US" sz="1100" dirty="0" smtClean="0">
                <a:latin typeface="+mj-lt"/>
              </a:rPr>
              <a:t>; </a:t>
            </a:r>
          </a:p>
          <a:p>
            <a:r>
              <a:rPr lang="en-US" sz="1100" dirty="0" smtClean="0">
                <a:latin typeface="+mj-lt"/>
                <a:cs typeface="Times New Roman" panose="02020603050405020304" pitchFamily="18" charset="0"/>
                <a:hlinkClick r:id="rId10"/>
              </a:rPr>
              <a:t>http://www.upt-tekstilmoda.org</a:t>
            </a:r>
            <a:endParaRPr lang="en-US" sz="11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40793" y="1462798"/>
            <a:ext cx="31726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cap="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Nanotechnology in </a:t>
            </a:r>
            <a:r>
              <a:rPr lang="en-US" sz="1400" b="1" cap="al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Textiles</a:t>
            </a:r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485383" y="3222641"/>
            <a:ext cx="52964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Ilda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Kazani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Majlinda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Hylli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Aulon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Shabani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Genti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Guxho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Tatjana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Spahiu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003" y="3243656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Group Members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91971" y="2254449"/>
            <a:ext cx="6128029" cy="19301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83002" y="4338595"/>
            <a:ext cx="7536998" cy="2431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" descr="H:\Documents and Settings\User\Desktop\logo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077200" y="76200"/>
            <a:ext cx="914400" cy="914400"/>
          </a:xfrm>
          <a:prstGeom prst="rect">
            <a:avLst/>
          </a:prstGeom>
          <a:noFill/>
        </p:spPr>
      </p:pic>
      <p:pic>
        <p:nvPicPr>
          <p:cNvPr id="36" name="Picture 2" descr="Ilda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696200" y="2743200"/>
            <a:ext cx="1371600" cy="11384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807875" y="4236720"/>
            <a:ext cx="1107525" cy="1097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819881" y="5684520"/>
            <a:ext cx="1171719" cy="1097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5" name="Picture 34" descr="E:\foto_2020.jpg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152" y="1066800"/>
            <a:ext cx="1019175" cy="1529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38" descr="C:\Users\FUJITSU\Desktop\Nanoalb\nanoBalkan_logo_pa_sfond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41" y="155381"/>
            <a:ext cx="1258459" cy="92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25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121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Toshiba</cp:lastModifiedBy>
  <cp:revision>47</cp:revision>
  <dcterms:created xsi:type="dcterms:W3CDTF">2020-02-03T15:07:38Z</dcterms:created>
  <dcterms:modified xsi:type="dcterms:W3CDTF">2025-02-27T16:45:48Z</dcterms:modified>
</cp:coreProperties>
</file>