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986" autoAdjust="0"/>
  </p:normalViewPr>
  <p:slideViewPr>
    <p:cSldViewPr>
      <p:cViewPr varScale="1">
        <p:scale>
          <a:sx n="80" d="100"/>
          <a:sy n="80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q-A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069C5-2609-414D-9DD5-4983A31414FF}" type="datetimeFigureOut">
              <a:rPr lang="sq-AL" smtClean="0"/>
              <a:t>1.12.2022</a:t>
            </a:fld>
            <a:endParaRPr lang="sq-A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q-A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q-A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q-A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F30C4D-63F1-4AE3-B807-346B7B996E2B}" type="slidenum">
              <a:rPr lang="sq-AL" smtClean="0"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988881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30C4D-63F1-4AE3-B807-346B7B996E2B}" type="slidenum">
              <a:rPr lang="sq-AL" smtClean="0"/>
              <a:t>1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81763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C8CEAA-D63B-4643-8E50-A33C27E47267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2093EB-DCB4-4F94-B228-9134EB012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41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C8CEAA-D63B-4643-8E50-A33C27E47267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2093EB-DCB4-4F94-B228-9134EB012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50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C8CEAA-D63B-4643-8E50-A33C27E47267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2093EB-DCB4-4F94-B228-9134EB012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37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C8CEAA-D63B-4643-8E50-A33C27E47267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2093EB-DCB4-4F94-B228-9134EB012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5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C8CEAA-D63B-4643-8E50-A33C27E47267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2093EB-DCB4-4F94-B228-9134EB012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37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C8CEAA-D63B-4643-8E50-A33C27E47267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2093EB-DCB4-4F94-B228-9134EB012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41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C8CEAA-D63B-4643-8E50-A33C27E47267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2093EB-DCB4-4F94-B228-9134EB012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9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C8CEAA-D63B-4643-8E50-A33C27E47267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2093EB-DCB4-4F94-B228-9134EB012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68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C8CEAA-D63B-4643-8E50-A33C27E47267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2093EB-DCB4-4F94-B228-9134EB012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14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C8CEAA-D63B-4643-8E50-A33C27E47267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2093EB-DCB4-4F94-B228-9134EB012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58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C8CEAA-D63B-4643-8E50-A33C27E47267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2093EB-DCB4-4F94-B228-9134EB012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68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583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13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hyperlink" Target="https://staff.uni-pr.edu/profile/avniberisha" TargetMode="External"/><Relationship Id="rId12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avni.berisha@uni-pr.edu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s://scholar.google.com/citations?user=YvvfjecAAAAJ&amp;hl=en" TargetMode="Externa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hyperlink" Target="https://www.researchgate.net/profile/Avni_Berisha" TargetMode="Externa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Resultado de imagen de akademia e shkencave e shqipërisë and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02" y="80475"/>
            <a:ext cx="1011700" cy="101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95400" y="1767343"/>
            <a:ext cx="23663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person/Group leader:</a:t>
            </a:r>
            <a:endParaRPr lang="en-US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4414" y="1767343"/>
            <a:ext cx="1938416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5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Prof. </a:t>
            </a:r>
            <a:r>
              <a:rPr lang="en-US" sz="125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en-US" sz="125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Avni</a:t>
            </a:r>
            <a:r>
              <a:rPr lang="en-US" sz="12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BERISHA</a:t>
            </a:r>
            <a:endParaRPr lang="en-US" sz="12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" y="2156009"/>
            <a:ext cx="1415772" cy="276999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Affiliation           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7800" y="2156008"/>
            <a:ext cx="45718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Department of Chemistry, </a:t>
            </a:r>
            <a:r>
              <a:rPr lang="en-US" dirty="0" smtClean="0"/>
              <a:t>FNMS, University </a:t>
            </a:r>
            <a:r>
              <a:rPr lang="en-US" dirty="0"/>
              <a:t>of </a:t>
            </a:r>
            <a:r>
              <a:rPr lang="en-US" dirty="0" err="1" smtClean="0"/>
              <a:t>Prishtina</a:t>
            </a:r>
            <a:r>
              <a:rPr lang="en-US" dirty="0" smtClean="0"/>
              <a:t>, Kosovo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97496" y="4570384"/>
            <a:ext cx="70325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Synthesis, characterization and application of 0 D (clusters, nanoparticle, quantum dots) and 2D (graphene oxide, graphene) nanomaterials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Surface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modification of materials (bulk, powdered or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nanomaterials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– insulator, semi-conductor or conducting ones) by 2D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nanometric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covalently bonded thin films using the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diazonium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chemistry 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heoretical calculations based on quantum and molecular mechanics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(both atomistic, molecular and periodic systems)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explore the behavior of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nanomaterials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(bare and grafted surfaces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 and molecules (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wavefunction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analysis),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evaluate the nature of the grafted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molecules,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binding strength, solvation properties,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diffusion/permeation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of gasses and small molecules into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use of the grafted layers, organic inhibitors,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nanomaterials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(carbon quantum dots, crystalline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nanocellulose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graphene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 and expired drugs for corrosion protection of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materials (including electrochemical measurements and  Molecular Dynamic + Monte Carlo calculations)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447800" y="3805881"/>
            <a:ext cx="56833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www.researchgate.net/profile/Avni_Berisha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47800" y="3505200"/>
            <a:ext cx="49860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scholar.google.com/citations?user=YvvfjecAAAAJ&amp;hl=en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200" y="3471341"/>
            <a:ext cx="1418978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Google </a:t>
            </a:r>
            <a:r>
              <a:rPr lang="en-US" dirty="0" smtClean="0"/>
              <a:t>Schola</a:t>
            </a:r>
            <a:r>
              <a:rPr lang="en-US" dirty="0"/>
              <a:t>r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6200" y="3809142"/>
            <a:ext cx="1431802" cy="276999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Research </a:t>
            </a:r>
            <a:r>
              <a:rPr lang="en-US" dirty="0" smtClean="0"/>
              <a:t>Gate    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6200" y="2482300"/>
            <a:ext cx="1418978" cy="276999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Mail </a:t>
            </a:r>
            <a:r>
              <a:rPr lang="en-US" dirty="0" smtClean="0"/>
              <a:t>address       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447800" y="2472041"/>
            <a:ext cx="5677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Universiteti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Prishtinës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FSHMN, Rr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"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Nëna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Terezë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p.n.10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000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Prishtinë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Kosovë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3313" y="4295001"/>
            <a:ext cx="1398140" cy="276999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Research </a:t>
            </a:r>
            <a:r>
              <a:rPr lang="en-US" dirty="0" smtClean="0"/>
              <a:t>lines   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6200" y="2817145"/>
            <a:ext cx="1418978" cy="276999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Email/website     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447800" y="2813333"/>
            <a:ext cx="4911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avni.berisha@uni-pr.edu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// 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staff.uni-pr.edu/profile/avniberisha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06581" y="1371600"/>
            <a:ext cx="5617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 SCIENCE - NANOCHEMISTRY RESEARCH GROUP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9000" y="153393"/>
            <a:ext cx="1678644" cy="1221761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1447800" y="3051999"/>
            <a:ext cx="58368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Prof. </a:t>
            </a:r>
            <a:r>
              <a:rPr lang="en-US" sz="1100" b="1" smtClean="0"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en-US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Avni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Berisha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Prof. dr. </a:t>
            </a:r>
            <a:r>
              <a:rPr lang="en-US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Fetah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Podvorica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Prof. dr. </a:t>
            </a:r>
            <a:r>
              <a:rPr lang="en-US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Ramë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Vataj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Prof.ass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Makfire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Sadiku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Dr.sc. </a:t>
            </a:r>
            <a:r>
              <a:rPr lang="en-US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Jeton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Halili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Dr. </a:t>
            </a:r>
            <a:r>
              <a:rPr lang="en-US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sc.Valbonë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Mehmeti, MSc. </a:t>
            </a:r>
            <a:r>
              <a:rPr lang="en-US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Veprim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Thaqi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PhD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3003" y="3145215"/>
            <a:ext cx="1415772" cy="276999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Group Members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91971" y="2156008"/>
            <a:ext cx="5877681" cy="19301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83002" y="4240154"/>
            <a:ext cx="7286650" cy="24317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 descr="Image result for universiteti i prishtine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78832"/>
            <a:ext cx="1017018" cy="101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3" r="27998"/>
          <a:stretch/>
        </p:blipFill>
        <p:spPr>
          <a:xfrm>
            <a:off x="7452777" y="5486400"/>
            <a:ext cx="1597620" cy="13796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39142" y="3693135"/>
            <a:ext cx="1363696" cy="1220492"/>
          </a:xfrm>
          <a:prstGeom prst="rect">
            <a:avLst/>
          </a:prstGeom>
        </p:spPr>
      </p:pic>
      <p:pic>
        <p:nvPicPr>
          <p:cNvPr id="30" name="Image 13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482"/>
          <a:stretch/>
        </p:blipFill>
        <p:spPr bwMode="auto">
          <a:xfrm>
            <a:off x="7565537" y="4343400"/>
            <a:ext cx="1471382" cy="1227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25816" y="2909637"/>
            <a:ext cx="1676466" cy="1566995"/>
          </a:xfrm>
          <a:prstGeom prst="rect">
            <a:avLst/>
          </a:prstGeom>
        </p:spPr>
      </p:pic>
      <p:pic>
        <p:nvPicPr>
          <p:cNvPr id="35" name="Picture 6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1" r="47841" b="63617"/>
          <a:stretch/>
        </p:blipFill>
        <p:spPr bwMode="auto">
          <a:xfrm>
            <a:off x="7287838" y="2230328"/>
            <a:ext cx="1867316" cy="71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 descr="Avni Berisha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926" y="1116565"/>
            <a:ext cx="1071530" cy="1100047"/>
          </a:xfrm>
          <a:prstGeom prst="roundRect">
            <a:avLst>
              <a:gd name="adj" fmla="val 432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7954" t="34289" r="18844"/>
          <a:stretch/>
        </p:blipFill>
        <p:spPr>
          <a:xfrm>
            <a:off x="7682326" y="5226055"/>
            <a:ext cx="1237804" cy="117147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325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264</Words>
  <Application>Microsoft Office PowerPoint</Application>
  <PresentationFormat>On-screen Show (4:3)</PresentationFormat>
  <Paragraphs>22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FUJITSU</dc:creator>
  <cp:lastModifiedBy>Dell</cp:lastModifiedBy>
  <cp:revision>50</cp:revision>
  <dcterms:created xsi:type="dcterms:W3CDTF">2020-02-03T15:07:38Z</dcterms:created>
  <dcterms:modified xsi:type="dcterms:W3CDTF">2022-12-01T21:16:19Z</dcterms:modified>
</cp:coreProperties>
</file>