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986" autoAdjust="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C8CEAA-D63B-4643-8E50-A33C27E47267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2093EB-DCB4-4F94-B228-9134EB012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41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C8CEAA-D63B-4643-8E50-A33C27E47267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2093EB-DCB4-4F94-B228-9134EB012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50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C8CEAA-D63B-4643-8E50-A33C27E47267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2093EB-DCB4-4F94-B228-9134EB012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37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C8CEAA-D63B-4643-8E50-A33C27E47267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2093EB-DCB4-4F94-B228-9134EB012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5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C8CEAA-D63B-4643-8E50-A33C27E47267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2093EB-DCB4-4F94-B228-9134EB012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37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C8CEAA-D63B-4643-8E50-A33C27E47267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2093EB-DCB4-4F94-B228-9134EB012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41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C8CEAA-D63B-4643-8E50-A33C27E47267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2093EB-DCB4-4F94-B228-9134EB012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9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C8CEAA-D63B-4643-8E50-A33C27E47267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2093EB-DCB4-4F94-B228-9134EB012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68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C8CEAA-D63B-4643-8E50-A33C27E47267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2093EB-DCB4-4F94-B228-9134EB012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14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C8CEAA-D63B-4643-8E50-A33C27E47267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2093EB-DCB4-4F94-B228-9134EB012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58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C8CEAA-D63B-4643-8E50-A33C27E47267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2093EB-DCB4-4F94-B228-9134EB012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68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583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scholar.google.com/citations?hl=en&amp;user=Whf1zTkAAAAJ" TargetMode="Externa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hyperlink" Target="https://www.researchgate.net/profile/Albana_Ndreu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11" Type="http://schemas.openxmlformats.org/officeDocument/2006/relationships/image" Target="../media/image6.png"/><Relationship Id="rId5" Type="http://schemas.openxmlformats.org/officeDocument/2006/relationships/hyperlink" Target="mailto:ndreualbanah@gmail.com" TargetMode="External"/><Relationship Id="rId10" Type="http://schemas.openxmlformats.org/officeDocument/2006/relationships/image" Target="../media/image5.png"/><Relationship Id="rId4" Type="http://schemas.openxmlformats.org/officeDocument/2006/relationships/hyperlink" Target="mailto:albanahalili@wbu.edu.al" TargetMode="Externa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85860" y="1739935"/>
            <a:ext cx="27190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person/Group leader:</a:t>
            </a:r>
            <a:endParaRPr lang="en-US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33822" y="1739934"/>
            <a:ext cx="3003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Assoc. Prof. Dr.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Albana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Ndreu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Halili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" y="2243391"/>
            <a:ext cx="1415772" cy="251817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Affiliation           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9617" y="2202339"/>
            <a:ext cx="5821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aseline="30000" dirty="0" smtClean="0"/>
              <a:t>1</a:t>
            </a:r>
            <a:r>
              <a:rPr lang="en-US" dirty="0" smtClean="0"/>
              <a:t>Department </a:t>
            </a:r>
            <a:r>
              <a:rPr lang="en-US" dirty="0"/>
              <a:t>of </a:t>
            </a:r>
            <a:r>
              <a:rPr lang="en-US" dirty="0" smtClean="0"/>
              <a:t>Medicine, </a:t>
            </a:r>
            <a:r>
              <a:rPr lang="en-US" baseline="30000" dirty="0" smtClean="0"/>
              <a:t>2</a:t>
            </a:r>
            <a:r>
              <a:rPr lang="en-US" dirty="0" smtClean="0"/>
              <a:t>Department </a:t>
            </a:r>
            <a:r>
              <a:rPr lang="en-US" dirty="0"/>
              <a:t>of </a:t>
            </a:r>
            <a:r>
              <a:rPr lang="en-US" dirty="0" smtClean="0"/>
              <a:t>Biosciences and Engineering, Western </a:t>
            </a:r>
            <a:r>
              <a:rPr lang="en-US" dirty="0" smtClean="0"/>
              <a:t>Balkans University, </a:t>
            </a:r>
            <a:r>
              <a:rPr lang="en-US" dirty="0" err="1" smtClean="0"/>
              <a:t>Tirane</a:t>
            </a:r>
            <a:r>
              <a:rPr lang="en-US" dirty="0" smtClean="0"/>
              <a:t>, Albania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7496" y="4546348"/>
            <a:ext cx="7032566" cy="2112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2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50" dirty="0">
                <a:latin typeface="Arial" panose="020B0604020202020204" pitchFamily="34" charset="0"/>
                <a:cs typeface="Arial" panose="020B0604020202020204" pitchFamily="34" charset="0"/>
              </a:rPr>
              <a:t>Tissue engineering and regenerative </a:t>
            </a:r>
            <a:r>
              <a:rPr lang="en-US" sz="1250" dirty="0" smtClean="0">
                <a:latin typeface="Arial" panose="020B0604020202020204" pitchFamily="34" charset="0"/>
                <a:cs typeface="Arial" panose="020B0604020202020204" pitchFamily="34" charset="0"/>
              </a:rPr>
              <a:t>medicine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50" dirty="0" smtClean="0"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  <a:r>
              <a:rPr lang="en-US" sz="1250" dirty="0" smtClean="0">
                <a:latin typeface="Arial" panose="020B0604020202020204" pitchFamily="34" charset="0"/>
                <a:cs typeface="Arial" panose="020B0604020202020204" pitchFamily="34" charset="0"/>
              </a:rPr>
              <a:t>, fabrication and characterization of natural and synthetic </a:t>
            </a:r>
            <a:r>
              <a:rPr lang="en-US" sz="12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electrospun</a:t>
            </a:r>
            <a:r>
              <a:rPr lang="en-US" sz="1250" dirty="0" smtClean="0">
                <a:latin typeface="Arial" panose="020B0604020202020204" pitchFamily="34" charset="0"/>
                <a:cs typeface="Arial" panose="020B0604020202020204" pitchFamily="34" charset="0"/>
              </a:rPr>
              <a:t> polymeric </a:t>
            </a:r>
            <a:r>
              <a:rPr lang="en-US" sz="12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nano</a:t>
            </a:r>
            <a:r>
              <a:rPr lang="en-US" sz="1250" dirty="0" smtClean="0">
                <a:latin typeface="Arial" panose="020B0604020202020204" pitchFamily="34" charset="0"/>
                <a:cs typeface="Arial" panose="020B0604020202020204" pitchFamily="34" charset="0"/>
              </a:rPr>
              <a:t>-microfibers; Surface modification studies on polymeric structures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Nanomedicine</a:t>
            </a:r>
            <a:r>
              <a:rPr lang="en-US" sz="125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2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Biomimetics</a:t>
            </a:r>
            <a:r>
              <a:rPr lang="en-US" sz="12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50" dirty="0" smtClean="0">
                <a:latin typeface="Arial" panose="020B0604020202020204" pitchFamily="34" charset="0"/>
                <a:cs typeface="Arial" panose="020B0604020202020204" pitchFamily="34" charset="0"/>
              </a:rPr>
              <a:t>and drug delivery systems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50" dirty="0" smtClean="0">
                <a:latin typeface="Arial" panose="020B0604020202020204" pitchFamily="34" charset="0"/>
                <a:cs typeface="Arial" panose="020B0604020202020204" pitchFamily="34" charset="0"/>
              </a:rPr>
              <a:t>Biomedical Imaging (image analysis and imaging systems) and Modelling (in collaboration with Assoc. Prof. </a:t>
            </a:r>
            <a:r>
              <a:rPr lang="en-US" sz="12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Arban</a:t>
            </a:r>
            <a:r>
              <a:rPr lang="en-US" sz="12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Uka</a:t>
            </a:r>
            <a:r>
              <a:rPr lang="en-US" sz="1250" dirty="0" smtClean="0">
                <a:latin typeface="Arial" panose="020B0604020202020204" pitchFamily="34" charset="0"/>
                <a:cs typeface="Arial" panose="020B0604020202020204" pitchFamily="34" charset="0"/>
              </a:rPr>
              <a:t> and PhD </a:t>
            </a:r>
            <a:r>
              <a:rPr lang="en-US" sz="12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Cand</a:t>
            </a:r>
            <a:r>
              <a:rPr lang="en-US" sz="125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Xhoena</a:t>
            </a:r>
            <a:r>
              <a:rPr lang="en-US" sz="12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Polisi</a:t>
            </a:r>
            <a:r>
              <a:rPr lang="en-US" sz="125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548471" y="3969518"/>
            <a:ext cx="56833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</a:t>
            </a:r>
            <a:r>
              <a:rPr lang="en-US" sz="1200" dirty="0" smtClean="0">
                <a:hlinkClick r:id="rId2"/>
              </a:rPr>
              <a:t>www.researchgate.net/profile/Albana_Ndreu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67172" y="3683217"/>
            <a:ext cx="56628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https://scholar.google.com/citations?hl=en&amp;user=Whf1zTkAAAAJ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397" y="3659065"/>
            <a:ext cx="1418978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Google </a:t>
            </a:r>
            <a:r>
              <a:rPr lang="en-US" dirty="0" smtClean="0"/>
              <a:t>Schola</a:t>
            </a:r>
            <a:r>
              <a:rPr lang="en-US" dirty="0"/>
              <a:t>r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9397" y="4007296"/>
            <a:ext cx="1422575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Research </a:t>
            </a:r>
            <a:r>
              <a:rPr lang="en-US" dirty="0" smtClean="0"/>
              <a:t>Gate    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6200" y="2606706"/>
            <a:ext cx="1418978" cy="276999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Mail </a:t>
            </a:r>
            <a:r>
              <a:rPr lang="en-US" dirty="0" smtClean="0"/>
              <a:t>address       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545329" y="2638313"/>
            <a:ext cx="3267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Rr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Qafe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Kashar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Rinas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Km 7,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Tirane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Albania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1680" y="4535361"/>
            <a:ext cx="1398140" cy="276999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Research </a:t>
            </a:r>
            <a:r>
              <a:rPr lang="en-US" dirty="0" smtClean="0"/>
              <a:t>lines   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6200" y="2954873"/>
            <a:ext cx="1418978" cy="276999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Email/website     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553184" y="2920806"/>
            <a:ext cx="5513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albana.halili@wbu.edu.al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ndreualbanah@gmail.com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9343" y="1362079"/>
            <a:ext cx="7126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NANOBIOMATERIALS AND TISSUE ENGINEERING RESEARCH GROUP</a:t>
            </a:r>
            <a:endParaRPr lang="en-US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531974" y="3255310"/>
            <a:ext cx="5681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Assoc. Prof.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Albana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Halili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 Dr. Ida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Kokalari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 MSc.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Adora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Hima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 BSc. Tea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Mankollari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 BSc.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Meri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Zalla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 Assoc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Prof.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Arban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Uka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 PhD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Cand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Xhoena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Polisi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8337" y="3312926"/>
            <a:ext cx="1415772" cy="276999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Group Members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07057" y="2186026"/>
            <a:ext cx="5877681" cy="20811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83003" y="4493962"/>
            <a:ext cx="7286650" cy="22029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729" y="1133653"/>
            <a:ext cx="1396217" cy="15731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93573" y="5624179"/>
            <a:ext cx="1447800" cy="1038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82418" y="4311889"/>
            <a:ext cx="1468382" cy="1168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21854" y="2921338"/>
            <a:ext cx="1396217" cy="12220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62047" y="146452"/>
            <a:ext cx="1777153" cy="844148"/>
          </a:xfrm>
          <a:prstGeom prst="rect">
            <a:avLst/>
          </a:prstGeom>
        </p:spPr>
      </p:pic>
      <p:pic>
        <p:nvPicPr>
          <p:cNvPr id="30" name="Picture 29" descr="C:\Users\FUJITSU\Desktop\Nanoalb\nanoBalkan_logo_pa_sfo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940" y="146452"/>
            <a:ext cx="1542259" cy="113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 descr="Home - Akad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79" y="95234"/>
            <a:ext cx="1112321" cy="115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25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4402</TotalTime>
  <Words>166</Words>
  <Application>Microsoft Office PowerPoint</Application>
  <PresentationFormat>On-screen Show (4:3)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FUJITSU</dc:creator>
  <cp:lastModifiedBy>Microsoft account</cp:lastModifiedBy>
  <cp:revision>52</cp:revision>
  <dcterms:created xsi:type="dcterms:W3CDTF">2020-02-03T15:07:38Z</dcterms:created>
  <dcterms:modified xsi:type="dcterms:W3CDTF">2025-03-27T20:18:59Z</dcterms:modified>
</cp:coreProperties>
</file>